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57" r:id="rId3"/>
    <p:sldId id="259" r:id="rId4"/>
    <p:sldId id="260" r:id="rId5"/>
    <p:sldId id="261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338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AD95243-36CC-44AF-B7B7-9FC8317F72B0}" type="datetimeFigureOut">
              <a:rPr lang="en-GB" smtClean="0"/>
              <a:t>10/05/2017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70D69B7-2A24-4205-A388-3E1BA5909EA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475873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5B2A5-63AC-47B2-A37B-72FEB0279986}" type="datetime1">
              <a:rPr lang="en-GB" smtClean="0"/>
              <a:t>10/05/2017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6A0B8-BE0A-4663-9982-05EE75E7C7F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055640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22A5C0-AB34-4495-9967-C0720630646A}" type="datetime1">
              <a:rPr lang="en-GB" smtClean="0"/>
              <a:t>10/05/2017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6A0B8-BE0A-4663-9982-05EE75E7C7F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921188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D2714-B086-41A3-975B-640848D624FC}" type="datetime1">
              <a:rPr lang="en-GB" smtClean="0"/>
              <a:t>10/05/2017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6A0B8-BE0A-4663-9982-05EE75E7C7F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05231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D66F12-049A-4E11-B6F4-00A6FCDDA8DA}" type="datetime1">
              <a:rPr lang="en-GB" smtClean="0"/>
              <a:t>10/05/2017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6A0B8-BE0A-4663-9982-05EE75E7C7F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484292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4C937-369A-461E-9BB9-576F9ED1D0D0}" type="datetime1">
              <a:rPr lang="en-GB" smtClean="0"/>
              <a:t>10/05/2017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6A0B8-BE0A-4663-9982-05EE75E7C7F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72354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A81BF1-DE9F-4DC2-8E01-B9E007E5DDAC}" type="datetime1">
              <a:rPr lang="en-GB" smtClean="0"/>
              <a:t>10/05/2017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6A0B8-BE0A-4663-9982-05EE75E7C7F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325583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134A7C-F96C-40A8-B7BF-92CB2F0F6A11}" type="datetime1">
              <a:rPr lang="en-GB" smtClean="0"/>
              <a:t>10/05/2017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6A0B8-BE0A-4663-9982-05EE75E7C7F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796143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69B2A1-DECA-4536-85E6-3DC3D2719979}" type="datetime1">
              <a:rPr lang="en-GB" smtClean="0"/>
              <a:t>10/05/2017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6A0B8-BE0A-4663-9982-05EE75E7C7F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620223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63A8FD-4E28-4C02-AD02-7DC17AC5B49A}" type="datetime1">
              <a:rPr lang="en-GB" smtClean="0"/>
              <a:t>10/05/2017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6A0B8-BE0A-4663-9982-05EE75E7C7F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621040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56D237-D291-4B8A-B9AB-2C09D14D957D}" type="datetime1">
              <a:rPr lang="en-GB" smtClean="0"/>
              <a:t>10/05/2017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6A0B8-BE0A-4663-9982-05EE75E7C7F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630277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678A7-00DA-495C-BFC0-5E824085C970}" type="datetime1">
              <a:rPr lang="en-GB" smtClean="0"/>
              <a:t>10/05/2017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6A0B8-BE0A-4663-9982-05EE75E7C7F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474526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E92983-3541-46C5-98C4-B153E30A5964}" type="datetime1">
              <a:rPr lang="en-GB" smtClean="0"/>
              <a:t>10/05/2017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06A0B8-BE0A-4663-9982-05EE75E7C7F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801864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/>
              <a:t>R</a:t>
            </a:r>
            <a:r>
              <a:rPr lang="en-GB" dirty="0" smtClean="0"/>
              <a:t>eport from 3GPPSA3-Emeeting on </a:t>
            </a:r>
            <a:r>
              <a:rPr lang="en-GB" dirty="0" err="1" smtClean="0"/>
              <a:t>DoNAS</a:t>
            </a:r>
            <a:r>
              <a:rPr lang="en-GB" dirty="0" smtClean="0"/>
              <a:t>(NB-IOT) 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99592" y="3933056"/>
            <a:ext cx="6400800" cy="1752600"/>
          </a:xfrm>
        </p:spPr>
        <p:txBody>
          <a:bodyPr/>
          <a:lstStyle/>
          <a:p>
            <a:pPr algn="l"/>
            <a:r>
              <a:rPr lang="en-GB" dirty="0" smtClean="0"/>
              <a:t>Date Held: 2 May 2017</a:t>
            </a:r>
          </a:p>
          <a:p>
            <a:pPr algn="l"/>
            <a:r>
              <a:rPr lang="en-GB" dirty="0" smtClean="0"/>
              <a:t>Location: </a:t>
            </a:r>
            <a:r>
              <a:rPr lang="en-GB" dirty="0" err="1" smtClean="0"/>
              <a:t>GotoMeeting</a:t>
            </a:r>
            <a:endParaRPr lang="en-GB" dirty="0" smtClean="0"/>
          </a:p>
          <a:p>
            <a:pPr algn="l"/>
            <a:r>
              <a:rPr lang="en-GB" dirty="0" smtClean="0"/>
              <a:t>Source: Vodafone</a:t>
            </a:r>
            <a:endParaRPr lang="en-GB" dirty="0"/>
          </a:p>
        </p:txBody>
      </p:sp>
      <p:sp>
        <p:nvSpPr>
          <p:cNvPr id="4" name="Rectangle 3"/>
          <p:cNvSpPr/>
          <p:nvPr/>
        </p:nvSpPr>
        <p:spPr>
          <a:xfrm>
            <a:off x="179512" y="188640"/>
            <a:ext cx="87849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b="1" dirty="0"/>
              <a:t>3GPP TSG SA WG3 (Security) Meeting #87 	</a:t>
            </a:r>
            <a:r>
              <a:rPr lang="en-GB" b="1" dirty="0" smtClean="0"/>
              <a:t>			   S3-171090</a:t>
            </a:r>
          </a:p>
          <a:p>
            <a:r>
              <a:rPr lang="en-GB" b="1" dirty="0" smtClean="0"/>
              <a:t>15 -19 May 2017, Ljubljana, Slovenia</a:t>
            </a:r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6A0B8-BE0A-4663-9982-05EE75E7C7F0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482196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Meetings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GB" dirty="0" err="1" smtClean="0"/>
              <a:t>Conf</a:t>
            </a:r>
            <a:r>
              <a:rPr lang="en-GB" dirty="0" smtClean="0"/>
              <a:t> Calls (non decision making)</a:t>
            </a:r>
          </a:p>
          <a:p>
            <a:pPr lvl="1"/>
            <a:r>
              <a:rPr lang="en-GB" dirty="0" smtClean="0"/>
              <a:t>Call #1 (after Busan) – </a:t>
            </a:r>
            <a:r>
              <a:rPr lang="en-GB" dirty="0" err="1" smtClean="0"/>
              <a:t>Conf</a:t>
            </a:r>
            <a:r>
              <a:rPr lang="en-GB" dirty="0" smtClean="0"/>
              <a:t> call – 11 April 2017 – 10:00 – 11:30 CEST – chaired by Tim Evans (VF)</a:t>
            </a:r>
          </a:p>
          <a:p>
            <a:pPr lvl="1"/>
            <a:r>
              <a:rPr lang="en-GB" dirty="0" smtClean="0"/>
              <a:t>Call #2 (after Busan) – </a:t>
            </a:r>
            <a:r>
              <a:rPr lang="en-GB" dirty="0" err="1" smtClean="0"/>
              <a:t>Conf</a:t>
            </a:r>
            <a:r>
              <a:rPr lang="en-GB" dirty="0" smtClean="0"/>
              <a:t> call – 20 April 2017 – 16:00 – 17:30 CEST – chaired by Tim Evans (VF)</a:t>
            </a:r>
          </a:p>
          <a:p>
            <a:pPr lvl="1"/>
            <a:r>
              <a:rPr lang="en-GB" dirty="0" smtClean="0"/>
              <a:t>Call #3 (after Busan) – </a:t>
            </a:r>
            <a:r>
              <a:rPr lang="en-GB" dirty="0" err="1" smtClean="0"/>
              <a:t>Conf</a:t>
            </a:r>
            <a:r>
              <a:rPr lang="en-GB" dirty="0" smtClean="0"/>
              <a:t> call – 27 April 2017 – 16:00 – 18:00 CEST – chaired by Tim Evans (VF) </a:t>
            </a:r>
          </a:p>
          <a:p>
            <a:r>
              <a:rPr lang="en-GB" dirty="0" err="1" smtClean="0"/>
              <a:t>eMeeting</a:t>
            </a:r>
            <a:r>
              <a:rPr lang="en-GB" dirty="0" smtClean="0"/>
              <a:t> (decision making)</a:t>
            </a:r>
          </a:p>
          <a:p>
            <a:pPr lvl="1"/>
            <a:r>
              <a:rPr lang="en-GB" dirty="0" smtClean="0"/>
              <a:t> </a:t>
            </a:r>
            <a:r>
              <a:rPr lang="en-GB" dirty="0" err="1" smtClean="0"/>
              <a:t>conf</a:t>
            </a:r>
            <a:r>
              <a:rPr lang="en-GB" dirty="0" smtClean="0"/>
              <a:t> call - 2 May 2017 – 16:00 – 17:00 CEST – chaired by Adrian Escott (vice-chair)</a:t>
            </a:r>
          </a:p>
          <a:p>
            <a:pPr lvl="1"/>
            <a:endParaRPr lang="en-GB" dirty="0" smtClean="0"/>
          </a:p>
          <a:p>
            <a:pPr lvl="1"/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6A0B8-BE0A-4663-9982-05EE75E7C7F0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278048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Items discussed in </a:t>
            </a:r>
            <a:r>
              <a:rPr lang="en-GB" dirty="0" err="1" smtClean="0"/>
              <a:t>conf</a:t>
            </a:r>
            <a:r>
              <a:rPr lang="en-GB" dirty="0" smtClean="0"/>
              <a:t> calls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Identification of possible threats</a:t>
            </a:r>
          </a:p>
          <a:p>
            <a:r>
              <a:rPr lang="en-GB" dirty="0" smtClean="0"/>
              <a:t>Threat Analysis of identified threats</a:t>
            </a:r>
          </a:p>
          <a:p>
            <a:r>
              <a:rPr lang="en-GB" dirty="0" smtClean="0"/>
              <a:t>Solution proposals for these threats</a:t>
            </a:r>
          </a:p>
          <a:p>
            <a:r>
              <a:rPr lang="en-GB" dirty="0" smtClean="0"/>
              <a:t>evaluation of the solutions</a:t>
            </a:r>
          </a:p>
          <a:p>
            <a:r>
              <a:rPr lang="en-GB" dirty="0" smtClean="0"/>
              <a:t>Proposals for </a:t>
            </a:r>
            <a:r>
              <a:rPr lang="en-GB" dirty="0" err="1" smtClean="0"/>
              <a:t>eMeeting</a:t>
            </a:r>
            <a:r>
              <a:rPr lang="en-GB" dirty="0" smtClean="0"/>
              <a:t> based on NAS and AS solutions.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6A0B8-BE0A-4663-9982-05EE75E7C7F0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742354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Items discussed in </a:t>
            </a:r>
            <a:r>
              <a:rPr lang="en-GB" dirty="0" err="1" smtClean="0"/>
              <a:t>eMeeting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GB" dirty="0" smtClean="0"/>
              <a:t>Agreement to present 2 types of solution to RAN2/RAN3</a:t>
            </a:r>
          </a:p>
          <a:p>
            <a:pPr lvl="1"/>
            <a:r>
              <a:rPr lang="en-GB" dirty="0" smtClean="0"/>
              <a:t>S3A0007 - AS based solution based on combined Ericsson, Intel solutions (Agreed)</a:t>
            </a:r>
          </a:p>
          <a:p>
            <a:pPr lvl="1"/>
            <a:r>
              <a:rPr lang="en-GB" dirty="0" smtClean="0"/>
              <a:t>S3A0008 - NAS based solutions (similar but with 2 options) based on Huawei, </a:t>
            </a:r>
            <a:r>
              <a:rPr lang="en-GB" dirty="0" err="1" smtClean="0"/>
              <a:t>HiSilicon</a:t>
            </a:r>
            <a:r>
              <a:rPr lang="en-GB" dirty="0" smtClean="0"/>
              <a:t>, Qualcomm Incorporated combined solutions. (agreed)</a:t>
            </a:r>
          </a:p>
          <a:p>
            <a:r>
              <a:rPr lang="en-GB" dirty="0" smtClean="0"/>
              <a:t>S3A0009 - Outgoing LS content (agreed)</a:t>
            </a:r>
          </a:p>
          <a:p>
            <a:r>
              <a:rPr lang="en-GB" dirty="0" smtClean="0"/>
              <a:t>S3A0005- CR to implement the NAS solution in TS 33.401 (postponed) 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6A0B8-BE0A-4663-9982-05EE75E7C7F0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186411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Output Documents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S3A0009 - LS </a:t>
            </a:r>
            <a:r>
              <a:rPr lang="en-GB" dirty="0"/>
              <a:t>to RAN2 and RAN3 on security for RLFs for </a:t>
            </a:r>
            <a:r>
              <a:rPr lang="en-GB" dirty="0" err="1"/>
              <a:t>DoNAS</a:t>
            </a:r>
            <a:r>
              <a:rPr lang="en-GB" dirty="0"/>
              <a:t> </a:t>
            </a:r>
            <a:r>
              <a:rPr lang="en-GB" dirty="0" smtClean="0"/>
              <a:t>UEs</a:t>
            </a:r>
          </a:p>
          <a:p>
            <a:pPr lvl="1"/>
            <a:r>
              <a:rPr lang="en-GB" dirty="0" smtClean="0"/>
              <a:t>Includes:</a:t>
            </a:r>
          </a:p>
          <a:p>
            <a:pPr lvl="2"/>
            <a:r>
              <a:rPr lang="en-GB" dirty="0" smtClean="0"/>
              <a:t>S3A0007 - AS based solution</a:t>
            </a:r>
          </a:p>
          <a:p>
            <a:pPr lvl="2"/>
            <a:r>
              <a:rPr lang="en-GB" dirty="0" smtClean="0"/>
              <a:t>S3A0008 - NAS based solutions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6A0B8-BE0A-4663-9982-05EE75E7C7F0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019067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283</Words>
  <Application>Microsoft Office PowerPoint</Application>
  <PresentationFormat>On-screen Show (4:3)</PresentationFormat>
  <Paragraphs>35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Report from 3GPPSA3-Emeeting on DoNAS(NB-IOT) </vt:lpstr>
      <vt:lpstr>Meetings</vt:lpstr>
      <vt:lpstr>Items discussed in conf calls</vt:lpstr>
      <vt:lpstr>Items discussed in eMeeting</vt:lpstr>
      <vt:lpstr>Output Documents</vt:lpstr>
    </vt:vector>
  </TitlesOfParts>
  <Company>Vodafone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Report from 3GPPSA3-Emeeting on DoNAS(NB-IOT)</dc:title>
  <dc:creator>Evans, Tim, Vodafone Group</dc:creator>
  <cp:lastModifiedBy>Evans, Tim, Vodafone Group</cp:lastModifiedBy>
  <cp:revision>7</cp:revision>
  <dcterms:created xsi:type="dcterms:W3CDTF">2017-05-10T07:47:14Z</dcterms:created>
  <dcterms:modified xsi:type="dcterms:W3CDTF">2017-05-10T09:26:51Z</dcterms:modified>
</cp:coreProperties>
</file>